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24BBAAE2-DF3B-40A6-91E6-D02C04AB8FDC}" type="datetimeFigureOut">
              <a:rPr lang="sv-SE" smtClean="0"/>
              <a:pPr/>
              <a:t>2013-04-01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11C659DA-14FA-43B3-87A8-69107B814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8500-51FC-49B9-86A1-D31BA0AAB7E9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D8FA-6154-4419-B42E-8D3687AF7C3A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8BDC-1AC1-49CB-814E-A76CE5248270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70A5-C47D-4244-8246-318E2659B54D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7C5-9A1C-4677-9185-E6AD764211CB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B01D-7791-4D40-B7A2-F5CFCCD5BEA9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F50B-FD65-4110-8239-093BC727824F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868B-5124-415D-BBF6-C61F902F0145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ACC0-1E5F-4402-8AA3-2A3E3EFCC682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1CDC-EBF7-4836-88E0-D3AADFEDA728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CD5F-5271-4BA8-8F51-AD95998DDDDE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1150-82C2-4CBA-BCE6-1C6C8B755DB5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lelokrumefiber@live.se" TargetMode="External"/><Relationship Id="rId2" Type="http://schemas.openxmlformats.org/officeDocument/2006/relationships/hyperlink" Target="http://www.fl-fiber.s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Budget</a:t>
            </a:r>
            <a:endParaRPr lang="sv-S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11560" y="616530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>
                <a:solidFill>
                  <a:schemeClr val="tx2">
                    <a:lumMod val="50000"/>
                  </a:schemeClr>
                </a:solidFill>
              </a:rPr>
              <a:t>Fole Lokrume fiber ekonomisk förening					</a:t>
            </a:r>
            <a:r>
              <a:rPr lang="sv-SE" sz="1200" dirty="0" err="1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www.fl-fiber.se</a:t>
            </a:r>
            <a:endParaRPr lang="sv-SE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200" dirty="0" err="1" smtClean="0">
                <a:solidFill>
                  <a:schemeClr val="tx2">
                    <a:lumMod val="50000"/>
                  </a:schemeClr>
                </a:solidFill>
              </a:rPr>
              <a:t>Org</a:t>
            </a:r>
            <a:r>
              <a:rPr lang="sv-SE" sz="1200" dirty="0" smtClean="0">
                <a:solidFill>
                  <a:schemeClr val="tx2">
                    <a:lumMod val="50000"/>
                  </a:schemeClr>
                </a:solidFill>
              </a:rPr>
              <a:t> nr 769624—1103						</a:t>
            </a:r>
            <a:r>
              <a:rPr lang="sv-SE" sz="1200" dirty="0" err="1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folelokrumefiber@live.se</a:t>
            </a:r>
            <a:endParaRPr lang="sv-SE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1200" dirty="0" err="1" smtClean="0">
                <a:solidFill>
                  <a:schemeClr val="tx2">
                    <a:lumMod val="50000"/>
                  </a:schemeClr>
                </a:solidFill>
              </a:rPr>
              <a:t>Bg</a:t>
            </a:r>
            <a:r>
              <a:rPr lang="sv-SE" sz="1200" dirty="0" smtClean="0">
                <a:solidFill>
                  <a:schemeClr val="tx2">
                    <a:lumMod val="50000"/>
                  </a:schemeClr>
                </a:solidFill>
              </a:rPr>
              <a:t> 825-7743</a:t>
            </a:r>
          </a:p>
          <a:p>
            <a:endParaRPr lang="sv-SE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683568" y="1196743"/>
          <a:ext cx="7704856" cy="4679817"/>
        </p:xfrm>
        <a:graphic>
          <a:graphicData uri="http://schemas.openxmlformats.org/drawingml/2006/table">
            <a:tbl>
              <a:tblPr/>
              <a:tblGrid>
                <a:gridCol w="3167928"/>
                <a:gridCol w="1154031"/>
                <a:gridCol w="814611"/>
                <a:gridCol w="939064"/>
                <a:gridCol w="814611"/>
                <a:gridCol w="814611"/>
              </a:tblGrid>
              <a:tr h="298332"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Fastigheter</a:t>
                      </a:r>
                      <a:r>
                        <a:rPr lang="sv-SE" sz="700" b="1" i="0" u="none" strike="noStrike" baseline="0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och medlemmar</a:t>
                      </a:r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Bebyggda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fastigheter</a:t>
                      </a:r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Medlemmar 20130228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Andel medlemmar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20130228</a:t>
                      </a:r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Anslutna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tänkt </a:t>
                      </a:r>
                      <a:r>
                        <a:rPr lang="sv-SE" sz="7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läge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Andel anslutna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tänkt </a:t>
                      </a:r>
                      <a:r>
                        <a:rPr lang="sv-SE" sz="7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läge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Totalt i föreningen</a:t>
                      </a:r>
                      <a:endParaRPr lang="sv-SE" sz="9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                   278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         165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190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166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16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497"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Intäkter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Anslutna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totalt </a:t>
                      </a:r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Direkt anslutning 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Direkt </a:t>
                      </a:r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anslutning</a:t>
                      </a:r>
                    </a:p>
                    <a:p>
                      <a:pPr algn="ctr" fontAlgn="t"/>
                      <a:r>
                        <a:rPr lang="sv-SE" sz="7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pris </a:t>
                      </a:r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Vilande anslutning 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Vilande anslutning           pris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Insatser - Privat/Förening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     167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151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18 500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16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23 000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Insatser - Flygel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        16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6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7 000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10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11 500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Insatser - Företag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          5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5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       25 </a:t>
                      </a:r>
                      <a:r>
                        <a:rPr lang="sv-SE" sz="9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500 </a:t>
                      </a:r>
                      <a:r>
                        <a:rPr lang="sv-SE" sz="700" b="0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exkl</a:t>
                      </a:r>
                      <a:r>
                        <a:rPr lang="sv-SE" sz="7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moms    </a:t>
                      </a:r>
                      <a:endParaRPr lang="sv-SE" sz="7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-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-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Insatser - Lägenhet i flerbostadshus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          2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 2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7 000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  -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11 500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Bidrag från region per bebyggd fastighet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556 000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Startrabatt från Telia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912 000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Totalt intäkter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4 928 000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Kostnader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2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Grävkostnader inklusive slangläggning och GPS-inmätning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2 500 000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800" b="0" i="1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Anbudets riktpris från Väg och Byggnadsgrus på Gotland säger 2 300 000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Blåsning och svetsning inklusive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2 000 000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b="0" i="1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Anbudets riktpris från BRS Networks AB säger 1 800 000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Övrigt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   400 000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79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Totalt kostnader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4 900 000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63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sv-SE" sz="7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88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Sammanställning</a:t>
                      </a:r>
                      <a:endParaRPr lang="sv-SE" sz="1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88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4 928 000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88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Kostnader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4 900 000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88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Resultat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         28 000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206</Words>
  <Application>Microsoft Office PowerPoint</Application>
  <PresentationFormat>Bildspel på skärmen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Budget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Ovillkorad insats för anslutning Enligt § 6 i föreningens stadgar</dc:title>
  <dc:creator>Birgitta</dc:creator>
  <cp:lastModifiedBy>Birgitta</cp:lastModifiedBy>
  <cp:revision>16</cp:revision>
  <dcterms:created xsi:type="dcterms:W3CDTF">2013-03-07T16:07:40Z</dcterms:created>
  <dcterms:modified xsi:type="dcterms:W3CDTF">2013-04-01T12:16:58Z</dcterms:modified>
</cp:coreProperties>
</file>