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>
              <a:defRPr sz="1200"/>
            </a:lvl1pPr>
          </a:lstStyle>
          <a:p>
            <a:fld id="{24BBAAE2-DF3B-40A6-91E6-D02C04AB8FDC}" type="datetimeFigureOut">
              <a:rPr lang="sv-SE" smtClean="0"/>
              <a:pPr/>
              <a:t>2013-04-01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>
              <a:defRPr sz="1200"/>
            </a:lvl1pPr>
          </a:lstStyle>
          <a:p>
            <a:fld id="{11C659DA-14FA-43B3-87A8-69107B8147A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8500-51FC-49B9-86A1-D31BA0AAB7E9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D8FA-6154-4419-B42E-8D3687AF7C3A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8BDC-1AC1-49CB-814E-A76CE5248270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70A5-C47D-4244-8246-318E2659B54D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7C5-9A1C-4677-9185-E6AD764211CB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B01D-7791-4D40-B7A2-F5CFCCD5BEA9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F50B-FD65-4110-8239-093BC727824F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868B-5124-415D-BBF6-C61F902F0145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ACC0-1E5F-4402-8AA3-2A3E3EFCC682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C1CDC-EBF7-4836-88E0-D3AADFEDA728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CD5F-5271-4BA8-8F51-AD95998DDDDE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1150-82C2-4CBA-BCE6-1C6C8B755DB5}" type="datetime1">
              <a:rPr lang="sv-SE" smtClean="0"/>
              <a:pPr/>
              <a:t>2013-04-01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Fole Lokrume fiber ekonomisk förening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0589-0818-4979-AE7C-B1271EAB71B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lelokrumefiber@live.se" TargetMode="External"/><Relationship Id="rId2" Type="http://schemas.openxmlformats.org/officeDocument/2006/relationships/hyperlink" Target="http://www.fl-fiber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Ovillkorad insats för anslutning</a:t>
            </a:r>
            <a:br>
              <a:rPr lang="sv-SE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v-SE" sz="2800" i="1" dirty="0" smtClean="0">
                <a:solidFill>
                  <a:schemeClr val="tx2">
                    <a:lumMod val="50000"/>
                  </a:schemeClr>
                </a:solidFill>
              </a:rPr>
              <a:t>Enligt § 6 i föreningens stadgar</a:t>
            </a:r>
            <a:endParaRPr lang="sv-SE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3533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Typ av anslutning			Direkt 		Vilande</a:t>
            </a:r>
          </a:p>
          <a:p>
            <a:pPr>
              <a:buNone/>
            </a:pPr>
            <a:r>
              <a:rPr lang="sv-SE" sz="2800" u="sng" dirty="0" smtClean="0">
                <a:solidFill>
                  <a:schemeClr val="tx2">
                    <a:lumMod val="50000"/>
                  </a:schemeClr>
                </a:solidFill>
              </a:rPr>
              <a:t>						anslutning	anslutning</a:t>
            </a:r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Privat/Förening			18 500		23 000</a:t>
            </a:r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Flygel					  7 000		11 500</a:t>
            </a:r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Företag				25 500	 </a:t>
            </a:r>
            <a:r>
              <a:rPr lang="sv-SE" sz="1300" dirty="0" err="1" smtClean="0">
                <a:solidFill>
                  <a:schemeClr val="tx2">
                    <a:lumMod val="50000"/>
                  </a:schemeClr>
                </a:solidFill>
              </a:rPr>
              <a:t>exkl</a:t>
            </a:r>
            <a:r>
              <a:rPr lang="sv-SE" sz="1300" dirty="0" smtClean="0">
                <a:solidFill>
                  <a:schemeClr val="tx2">
                    <a:lumMod val="50000"/>
                  </a:schemeClr>
                </a:solidFill>
              </a:rPr>
              <a:t> moms</a:t>
            </a: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	-</a:t>
            </a:r>
          </a:p>
          <a:p>
            <a:pPr>
              <a:buNone/>
            </a:pPr>
            <a:r>
              <a:rPr lang="sv-SE" sz="2800" dirty="0" smtClean="0">
                <a:solidFill>
                  <a:schemeClr val="tx2">
                    <a:lumMod val="50000"/>
                  </a:schemeClr>
                </a:solidFill>
              </a:rPr>
              <a:t>Lägenhet i flerbostadshus		  7 000		11 500</a:t>
            </a:r>
          </a:p>
          <a:p>
            <a:pPr>
              <a:buNone/>
            </a:pPr>
            <a:r>
              <a:rPr lang="sv-SE" sz="1000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sv-SE" sz="1300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sv-SE" sz="2400" i="1" dirty="0" smtClean="0">
                <a:solidFill>
                  <a:schemeClr val="accent6">
                    <a:lumMod val="50000"/>
                  </a:schemeClr>
                </a:solidFill>
              </a:rPr>
              <a:t>Observera att i priserna ingår grävning fram till den punkt där utrustningen installeras.</a:t>
            </a:r>
          </a:p>
          <a:p>
            <a:pPr algn="ctr">
              <a:buNone/>
            </a:pPr>
            <a:endParaRPr lang="sv-SE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v-SE" sz="2400" i="1" dirty="0" smtClean="0">
                <a:solidFill>
                  <a:schemeClr val="accent6">
                    <a:lumMod val="50000"/>
                  </a:schemeClr>
                </a:solidFill>
              </a:rPr>
              <a:t>För den som väljer att inte tillföra 3 arbetsdagar enligt § 13 i villkoren för anslutning av medlemmar tillkommer en kostnad på 4 200 kronor.</a:t>
            </a:r>
            <a:endParaRPr lang="sv-SE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352928" cy="648072"/>
          </a:xfrm>
        </p:spPr>
        <p:txBody>
          <a:bodyPr/>
          <a:lstStyle/>
          <a:p>
            <a:pPr algn="l"/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Fole Lokrume fiber ekonomisk förening					</a:t>
            </a:r>
            <a:r>
              <a:rPr lang="sv-SE" dirty="0" err="1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www.fl-fiber.se</a:t>
            </a:r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sv-SE" dirty="0" err="1" smtClean="0">
                <a:solidFill>
                  <a:schemeClr val="tx2">
                    <a:lumMod val="50000"/>
                  </a:schemeClr>
                </a:solidFill>
              </a:rPr>
              <a:t>Org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 nr 769624—1103						</a:t>
            </a:r>
            <a:r>
              <a:rPr lang="sv-SE" dirty="0" err="1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folelokrumefiber@live.se</a:t>
            </a:r>
            <a:endParaRPr lang="sv-SE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sv-SE" dirty="0" err="1" smtClean="0">
                <a:solidFill>
                  <a:schemeClr val="tx2">
                    <a:lumMod val="50000"/>
                  </a:schemeClr>
                </a:solidFill>
              </a:rPr>
              <a:t>Bg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 825-7743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12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Ovillkorad insats för anslutning Enligt § 6 i föreningens stadgar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Ovillkorad insats för anslutning Enligt § 6 i föreningens stadgar</dc:title>
  <dc:creator>Birgitta</dc:creator>
  <cp:lastModifiedBy>Birgitta</cp:lastModifiedBy>
  <cp:revision>16</cp:revision>
  <dcterms:created xsi:type="dcterms:W3CDTF">2013-03-07T16:07:40Z</dcterms:created>
  <dcterms:modified xsi:type="dcterms:W3CDTF">2013-04-01T12:16:55Z</dcterms:modified>
</cp:coreProperties>
</file>